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8"/>
  </p:normalViewPr>
  <p:slideViewPr>
    <p:cSldViewPr snapToGrid="0" snapToObjects="1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E5A7-BB73-F545-8FAF-494B6F5C0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451BF-C452-A848-8006-E718D0D05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FC5DA-AC2C-F544-8679-89A1CB2C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83C41-DCCE-0D42-A593-A877E317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06D3C-377E-134C-8661-A857D96B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3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EC0C-74D0-A84E-AD28-3EEDE053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1A99C-B70E-8C4B-9BB0-A70F20F93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7A188-59B7-414A-9F86-BC94DF9D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25766-6F59-E046-9D6C-BB908BBF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D8FFF-E542-4F44-B5F3-1849A750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6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54C1B-4109-CF45-B1A8-381D01DA8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3F9FD-7B70-8142-922A-D35C3D2C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06187-F894-754E-8F27-D02D5D801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20680-DF5E-5041-88DE-BB3DF522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2612B-168C-FF45-94B7-E0D257B5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1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E77DF-185B-6442-8DAF-56828508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85F77-C033-C248-9595-B7AB3B8EF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7980F-3927-B543-BABE-079A7AD4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48BF3-3E48-624F-AAC1-7662DDBF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40D1F-2BF6-C34A-B06F-9156BBA0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63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BAB5-A34E-3346-A85B-B8C76FA7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19626-7D2D-7B41-860E-F833D92F6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23704-F302-5E4B-99B0-D1509E1B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2E72D-F400-8D4E-93D1-ADE1E4E1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B36AC-5D2F-F442-8F1A-0CCE37A5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C4DE0-E5DA-C548-A2C6-E6A205D5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E131B-C9C3-6942-8035-841517E91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023F2-45A5-7949-AC38-508B65894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442BC-1FA7-4948-83AE-15D75770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6C9A8-D9DE-A847-A4C5-8B61AA41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0C328-6EE4-A64F-8384-F41C67452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0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4F5E-683A-C241-B846-27D20CBA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CA7B4-48D8-9240-B935-1BC30B59F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FF6E6-1CF8-A640-9726-50B5D4905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2B0378-F71F-2D4C-99C2-AC0408BFC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1252B-5B50-6744-95E5-C5D678C4F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D609D-8E7F-764F-9EF7-4EBF140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8FB8B-A494-284A-8353-517CB4DA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65B39-B525-4948-B1EB-03FF4250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5C99-6D8F-BE45-AF6A-A0ECDF98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FA203-FF26-9741-BF76-805D3D38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0CAF9-DEE2-3C44-8C7C-3534CB7F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227AE-60DB-5849-8715-16397E3B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9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6DBAC-9081-0048-9E23-EB44112C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2B4656-5747-FD42-95FD-2357A96B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E9EA3-C2EF-134D-97B5-65D130A8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B47E-9BFA-AE41-8341-41C8126D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E90E-1735-4140-B8F1-2126DDBF4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B382B-984A-0443-BCEF-CF75EC75B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622E2-98A4-FF4C-98CD-1DAFCFAB9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D91DC-956D-8C49-B147-2B9E362E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9FB6E-279F-A445-A3D8-5A78749A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F2AF-30CB-3548-AA4A-D5C7C456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BBB20-03F1-4C46-BE0D-7CCE5CCF8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BD35B-808D-F945-B4AC-1A659C521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C3FE0-78FA-D64E-875B-DBC24FF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A192D-6D76-4B4B-A68D-1941316A2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52DE5-0C51-F744-A318-7FC83F3B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1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C70351-F00F-E84C-829A-8663B593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D8FB4-08C3-B540-9EE1-3687074C2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842-86C1-444E-850D-BE5ECA65B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89895-2863-744F-83D2-BE269E41BB8A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2941A-88A9-A246-9E99-55009F2F0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25A1D-027F-414D-8825-E5E09FD5B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47725-C0A8-1743-9CFA-220C2797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80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D8A1-13ED-6A49-8ED3-CEEC67E5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1DF7A0A-050D-4349-ACC5-770EF61DB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360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3BB8-8C25-1E49-B172-0645646E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7FBB867-01DB-5848-BA76-182B07071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Screen Recording 2021-12-05 at 12.11.16 AM.mov" descr="Screen Recording 2021-12-05 at 12.11.16 AM.mov">
            <a:hlinkClick r:id="" action="ppaction://media"/>
            <a:extLst>
              <a:ext uri="{FF2B5EF4-FFF2-40B4-BE49-F238E27FC236}">
                <a16:creationId xmlns:a16="http://schemas.microsoft.com/office/drawing/2014/main" id="{0FB2A8D2-BEED-AF48-897D-671870095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27906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7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CF17-1F1D-B244-ADFF-FA4397F6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6EDA3E6-CD20-FF49-9621-DD208982C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3507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2BEC-D7BF-544B-9A05-82FFBC94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B628CC1-7F80-8D4B-B104-490BD011B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271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6FF7-76EA-BA40-B987-53D0FE9D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34D15FB-A9BB-2342-A317-5242A4531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000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1CEB-E90C-1F4B-ACB6-CF2AAF9A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A1B531D-88EE-6A46-B8ED-B09C556FB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553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35AD-59E9-1C48-B857-C8638E2E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5EC9E5-5939-444F-B99B-7C6E0BE25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185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252E-42EE-3846-A7AC-2D4A5804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406677F3-8E41-DD4C-9E0E-34E60FC59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872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7177-6A91-A74F-8271-B20FBFD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C357F30C-5A38-DC4E-9199-D2CB14575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1360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Lee</dc:creator>
  <cp:lastModifiedBy>Heather Lee</cp:lastModifiedBy>
  <cp:revision>3</cp:revision>
  <dcterms:created xsi:type="dcterms:W3CDTF">2021-12-04T16:21:25Z</dcterms:created>
  <dcterms:modified xsi:type="dcterms:W3CDTF">2021-12-04T17:54:47Z</dcterms:modified>
</cp:coreProperties>
</file>